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7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50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63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72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20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5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32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98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39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04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29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7F45D-4F51-4E0E-B7DD-F520980217AB}" type="datetimeFigureOut">
              <a:rPr lang="en-GB" smtClean="0"/>
              <a:t>31/08/2013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0C9D4-B9C3-4186-BCB3-798C5B7B7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684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548680"/>
            <a:ext cx="201622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Abe Ace Add Ade Age </a:t>
            </a:r>
            <a:br>
              <a:rPr lang="en-GB" sz="1100" dirty="0"/>
            </a:br>
            <a:r>
              <a:rPr lang="en-GB" sz="1100" dirty="0"/>
              <a:t>Bad Bag Bed Bee Beg </a:t>
            </a:r>
            <a:br>
              <a:rPr lang="en-GB" sz="1100" dirty="0"/>
            </a:br>
            <a:r>
              <a:rPr lang="en-GB" sz="1100" dirty="0"/>
              <a:t>Cab Cad </a:t>
            </a:r>
            <a:br>
              <a:rPr lang="en-GB" sz="1100" dirty="0"/>
            </a:br>
            <a:r>
              <a:rPr lang="en-GB" sz="1100" dirty="0"/>
              <a:t>Dab Dad </a:t>
            </a:r>
            <a:br>
              <a:rPr lang="en-GB" sz="1100" dirty="0"/>
            </a:br>
            <a:r>
              <a:rPr lang="en-GB" sz="1100" dirty="0"/>
              <a:t>Ebb Egg </a:t>
            </a:r>
            <a:br>
              <a:rPr lang="en-GB" sz="1100" dirty="0"/>
            </a:br>
            <a:r>
              <a:rPr lang="en-GB" sz="1100" dirty="0"/>
              <a:t>Fad Fed Fee </a:t>
            </a:r>
            <a:br>
              <a:rPr lang="en-GB" sz="1100" dirty="0"/>
            </a:br>
            <a:r>
              <a:rPr lang="en-GB" sz="1100" dirty="0"/>
              <a:t>Gab Gag </a:t>
            </a:r>
            <a:br>
              <a:rPr lang="en-GB" sz="1100" dirty="0"/>
            </a:br>
            <a:r>
              <a:rPr lang="en-GB" sz="1100" dirty="0"/>
              <a:t/>
            </a:r>
            <a:br>
              <a:rPr lang="en-GB" sz="1100" dirty="0"/>
            </a:br>
            <a:endParaRPr lang="en-GB" sz="1100" dirty="0"/>
          </a:p>
          <a:p>
            <a:r>
              <a:rPr lang="en-GB" sz="1100" dirty="0"/>
              <a:t>Aged </a:t>
            </a:r>
            <a:br>
              <a:rPr lang="en-GB" sz="1100" dirty="0"/>
            </a:br>
            <a:r>
              <a:rPr lang="en-GB" sz="1100" dirty="0"/>
              <a:t>Bade Bead Beef </a:t>
            </a:r>
            <a:br>
              <a:rPr lang="en-GB" sz="1100" dirty="0"/>
            </a:br>
            <a:r>
              <a:rPr lang="en-GB" sz="1100" dirty="0"/>
              <a:t>Cafe Cage Cede </a:t>
            </a:r>
            <a:br>
              <a:rPr lang="en-GB" sz="1100" dirty="0"/>
            </a:br>
            <a:r>
              <a:rPr lang="en-GB" sz="1100" dirty="0"/>
              <a:t>Deaf Deed Dead </a:t>
            </a:r>
            <a:br>
              <a:rPr lang="en-GB" sz="1100" dirty="0"/>
            </a:br>
            <a:r>
              <a:rPr lang="en-GB" sz="1100" dirty="0"/>
              <a:t>Edge Egad </a:t>
            </a:r>
            <a:br>
              <a:rPr lang="en-GB" sz="1100" dirty="0"/>
            </a:br>
            <a:r>
              <a:rPr lang="en-GB" sz="1100" dirty="0"/>
              <a:t>Face Fade Feed </a:t>
            </a:r>
            <a:br>
              <a:rPr lang="en-GB" sz="1100" dirty="0"/>
            </a:br>
            <a:r>
              <a:rPr lang="en-GB" sz="1100" dirty="0"/>
              <a:t>gage </a:t>
            </a:r>
            <a:br>
              <a:rPr lang="en-GB" sz="1100" dirty="0"/>
            </a:br>
            <a:endParaRPr lang="en-GB" sz="1100" dirty="0"/>
          </a:p>
          <a:p>
            <a:r>
              <a:rPr lang="en-GB" sz="1100" dirty="0"/>
              <a:t>Added </a:t>
            </a:r>
            <a:br>
              <a:rPr lang="en-GB" sz="1100" dirty="0"/>
            </a:br>
            <a:r>
              <a:rPr lang="en-GB" sz="1100" dirty="0"/>
              <a:t>Badge </a:t>
            </a:r>
            <a:br>
              <a:rPr lang="en-GB" sz="1100" dirty="0"/>
            </a:br>
            <a:r>
              <a:rPr lang="en-GB" sz="1100" dirty="0"/>
              <a:t>Caged Ceded </a:t>
            </a:r>
            <a:br>
              <a:rPr lang="en-GB" sz="1100" dirty="0"/>
            </a:br>
            <a:r>
              <a:rPr lang="en-GB" sz="1100" dirty="0"/>
              <a:t>Dabbed Decaf </a:t>
            </a:r>
            <a:br>
              <a:rPr lang="en-GB" sz="1100" dirty="0"/>
            </a:br>
            <a:r>
              <a:rPr lang="en-GB" sz="1100" dirty="0"/>
              <a:t>Ebbed Egged Edged </a:t>
            </a:r>
            <a:br>
              <a:rPr lang="en-GB" sz="1100" dirty="0"/>
            </a:br>
            <a:r>
              <a:rPr lang="en-GB" sz="1100" dirty="0"/>
              <a:t>Faced Faded </a:t>
            </a:r>
            <a:br>
              <a:rPr lang="en-GB" sz="1100" dirty="0"/>
            </a:br>
            <a:r>
              <a:rPr lang="en-GB" sz="1100" dirty="0"/>
              <a:t>Gaffe </a:t>
            </a:r>
            <a:br>
              <a:rPr lang="en-GB" sz="1100" dirty="0"/>
            </a:br>
            <a:r>
              <a:rPr lang="en-GB" sz="1100" dirty="0"/>
              <a:t/>
            </a:r>
            <a:br>
              <a:rPr lang="en-GB" sz="1100" dirty="0"/>
            </a:br>
            <a:r>
              <a:rPr lang="en-GB" sz="1100" dirty="0"/>
              <a:t>Badged Bagged </a:t>
            </a:r>
            <a:r>
              <a:rPr lang="en-GB" sz="1100" dirty="0" err="1"/>
              <a:t>Beade</a:t>
            </a:r>
            <a:r>
              <a:rPr lang="en-GB" sz="1100" dirty="0"/>
              <a:t/>
            </a:r>
            <a:br>
              <a:rPr lang="en-GB" sz="1100" dirty="0"/>
            </a:br>
            <a:r>
              <a:rPr lang="en-GB" sz="1100" dirty="0"/>
              <a:t>Bedded Beefed Begged </a:t>
            </a:r>
            <a:br>
              <a:rPr lang="en-GB" sz="1100" dirty="0"/>
            </a:br>
            <a:r>
              <a:rPr lang="en-GB" sz="1100" dirty="0"/>
              <a:t>Dabbed Deface </a:t>
            </a:r>
            <a:br>
              <a:rPr lang="en-GB" sz="1100" dirty="0"/>
            </a:br>
            <a:r>
              <a:rPr lang="en-GB" sz="1100" dirty="0"/>
              <a:t>Efface </a:t>
            </a:r>
            <a:br>
              <a:rPr lang="en-GB" sz="1100" dirty="0"/>
            </a:br>
            <a:r>
              <a:rPr lang="en-GB" sz="1100" dirty="0"/>
              <a:t>Gabbed Gaffed Gagged </a:t>
            </a:r>
            <a:br>
              <a:rPr lang="en-GB" sz="1100" dirty="0"/>
            </a:br>
            <a:r>
              <a:rPr lang="en-GB" sz="1100" dirty="0"/>
              <a:t/>
            </a:r>
            <a:br>
              <a:rPr lang="en-GB" sz="1100" dirty="0"/>
            </a:br>
            <a:r>
              <a:rPr lang="en-GB" sz="1100" dirty="0"/>
              <a:t>Baggage </a:t>
            </a:r>
            <a:br>
              <a:rPr lang="en-GB" sz="1100" dirty="0"/>
            </a:br>
            <a:r>
              <a:rPr lang="en-GB" sz="1100" dirty="0"/>
              <a:t>Cabbage </a:t>
            </a:r>
            <a:br>
              <a:rPr lang="en-GB" sz="1100" dirty="0"/>
            </a:br>
            <a:r>
              <a:rPr lang="en-GB" sz="1100" dirty="0"/>
              <a:t>Defaced </a:t>
            </a:r>
            <a:br>
              <a:rPr lang="en-GB" sz="1100" dirty="0"/>
            </a:br>
            <a:r>
              <a:rPr lang="en-GB" sz="1100" dirty="0"/>
              <a:t>Effaced</a:t>
            </a:r>
          </a:p>
          <a:p>
            <a:endParaRPr lang="en-GB" sz="1100" dirty="0"/>
          </a:p>
        </p:txBody>
      </p:sp>
      <p:pic>
        <p:nvPicPr>
          <p:cNvPr id="5" name="Picture 4" descr="http://2.bp.blogspot.com/-ySBKWcKvD1g/T8pF_BA5LQI/AAAAAAAACHM/uzcchvoRbjw/s1600/42.jp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92696"/>
            <a:ext cx="6115050" cy="5448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950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Marlborough Science Academy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Janine Elliot</dc:creator>
  <cp:lastModifiedBy>Janine Elliot</cp:lastModifiedBy>
  <cp:revision>1</cp:revision>
  <dcterms:created xsi:type="dcterms:W3CDTF">2012-11-06T08:16:57Z</dcterms:created>
  <dcterms:modified xsi:type="dcterms:W3CDTF">2013-08-31T18:39:37Z</dcterms:modified>
</cp:coreProperties>
</file>