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81" r:id="rId5"/>
    <p:sldId id="277" r:id="rId6"/>
    <p:sldId id="273" r:id="rId7"/>
    <p:sldId id="268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>
        <p:scale>
          <a:sx n="50" d="100"/>
          <a:sy n="5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anCLS_hIo4" TargetMode="External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4cmffLlkwxc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YHfh94LfNw" TargetMode="External"/><Relationship Id="rId13" Type="http://schemas.openxmlformats.org/officeDocument/2006/relationships/hyperlink" Target="http://www.youtube.com/watch?v=9CkEzc2ex6U" TargetMode="Externa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hyperlink" Target="http://www.youtube.com/watch?v=zPwMdZOlPo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hyperlink" Target="http://www.youtube.com/watch?v=YrwFkByhlJo" TargetMode="External"/><Relationship Id="rId5" Type="http://schemas.openxmlformats.org/officeDocument/2006/relationships/hyperlink" Target="http://www.youtube.com/watch?v=K6oYyG0KcvQ" TargetMode="Externa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02" y="0"/>
            <a:ext cx="9376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2827" y="4766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Reggae</a:t>
            </a:r>
            <a:endParaRPr lang="en-GB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0131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Your own work</a:t>
            </a:r>
          </a:p>
        </p:txBody>
      </p:sp>
      <p:pic>
        <p:nvPicPr>
          <p:cNvPr id="7" name="Picture 2" descr="http://cdn2.screenjunkies.com/wp-content/uploads/2012/02/Bob_Marle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2" y="2176181"/>
            <a:ext cx="3340851" cy="25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33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9957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8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8" y="5091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63" y="510506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about Music in the Caribbean, including Reggae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718" y="2828835"/>
            <a:ext cx="5804585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to play and sing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“3-Little-Birds”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663" y="5085184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Compose your own Reggae song with </a:t>
            </a:r>
            <a:r>
              <a:rPr lang="en-GB" sz="3600" dirty="0" err="1" smtClean="0">
                <a:solidFill>
                  <a:schemeClr val="bg1"/>
                </a:solidFill>
              </a:rPr>
              <a:t>Ska</a:t>
            </a:r>
            <a:r>
              <a:rPr lang="en-GB" sz="3600" dirty="0" smtClean="0">
                <a:solidFill>
                  <a:schemeClr val="bg1"/>
                </a:solidFill>
              </a:rPr>
              <a:t> chords, riff, and words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22268" y="1902774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422267" y="4259980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29" y="92090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L.O;</a:t>
            </a:r>
          </a:p>
          <a:p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complete adding the 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words to form the melodic line to fit in with a </a:t>
            </a:r>
            <a:r>
              <a:rPr lang="en-GB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16-bar chord sequence for your own Reggae 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piece</a:t>
            </a: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create a melody that works with the chords and the words</a:t>
            </a: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Key words;  </a:t>
            </a:r>
            <a:r>
              <a:rPr lang="en-GB" dirty="0" err="1" smtClean="0">
                <a:solidFill>
                  <a:srgbClr val="FF0000"/>
                </a:solidFill>
              </a:rPr>
              <a:t>ska</a:t>
            </a:r>
            <a:r>
              <a:rPr lang="en-GB" dirty="0" smtClean="0">
                <a:solidFill>
                  <a:srgbClr val="FF0000"/>
                </a:solidFill>
              </a:rPr>
              <a:t> chords, back beat, syncopation, riff, hook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Melodic line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en-GB" dirty="0" smtClean="0"/>
              <a:t>Syllabic Music writing; 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r>
              <a:rPr lang="en-GB" dirty="0" smtClean="0"/>
              <a:t>           One   note            for each      </a:t>
            </a:r>
            <a:r>
              <a:rPr lang="en-GB" dirty="0" err="1" smtClean="0"/>
              <a:t>syll</a:t>
            </a:r>
            <a:r>
              <a:rPr lang="en-GB" dirty="0" smtClean="0"/>
              <a:t>-a - 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59110" r="43924" b="30607"/>
          <a:stretch/>
        </p:blipFill>
        <p:spPr bwMode="auto">
          <a:xfrm>
            <a:off x="683568" y="2743200"/>
            <a:ext cx="7745506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</a:t>
            </a:r>
            <a:r>
              <a:rPr lang="en-GB" smtClean="0"/>
              <a:t>of Reggae….</a:t>
            </a:r>
            <a:endParaRPr lang="en-GB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49513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1947429" y="4437112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3306072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5796136" y="364502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012160" y="1268760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9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15585"/>
              </p:ext>
            </p:extLst>
          </p:nvPr>
        </p:nvGraphicFramePr>
        <p:xfrm>
          <a:off x="1524000" y="1397000"/>
          <a:ext cx="6216352" cy="3616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904044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Start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end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             Suggestions;       G     C      D      or       C     F     G 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" y="20960"/>
            <a:ext cx="9144371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0" y="522139"/>
            <a:ext cx="6072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Reggae music is </a:t>
            </a:r>
            <a:r>
              <a:rPr lang="en-GB" sz="2800" b="1" dirty="0" smtClean="0">
                <a:solidFill>
                  <a:srgbClr val="FF0000"/>
                </a:solidFill>
              </a:rPr>
              <a:t>the best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It </a:t>
            </a:r>
            <a:r>
              <a:rPr lang="en-GB" sz="2800" b="1" dirty="0" smtClean="0">
                <a:solidFill>
                  <a:srgbClr val="FF0000"/>
                </a:solidFill>
              </a:rPr>
              <a:t>stops me feeling low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</a:rPr>
              <a:t>every time </a:t>
            </a:r>
            <a:r>
              <a:rPr lang="en-GB" sz="2800" b="1" dirty="0">
                <a:solidFill>
                  <a:srgbClr val="FF0000"/>
                </a:solidFill>
              </a:rPr>
              <a:t>I get that feeling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 want the </a:t>
            </a:r>
            <a:r>
              <a:rPr lang="en-GB" sz="2800" b="1" dirty="0" smtClean="0">
                <a:solidFill>
                  <a:srgbClr val="FF0000"/>
                </a:solidFill>
              </a:rPr>
              <a:t>world </a:t>
            </a:r>
            <a:r>
              <a:rPr lang="en-GB" sz="2800" b="1" dirty="0">
                <a:solidFill>
                  <a:srgbClr val="FF0000"/>
                </a:solidFill>
              </a:rPr>
              <a:t>to know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40" y="5085184"/>
            <a:ext cx="5652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Don’t worry, don’t </a:t>
            </a:r>
            <a:r>
              <a:rPr lang="en-GB" sz="2800" b="1" dirty="0" smtClean="0">
                <a:solidFill>
                  <a:srgbClr val="FF0000"/>
                </a:solidFill>
              </a:rPr>
              <a:t>hurry</a:t>
            </a:r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Gonna</a:t>
            </a:r>
            <a:r>
              <a:rPr lang="en-GB" sz="2800" b="1" dirty="0" smtClean="0">
                <a:solidFill>
                  <a:srgbClr val="FF0000"/>
                </a:solidFill>
              </a:rPr>
              <a:t>’ make me feel so good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sun is shining down on me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I knew it always would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Melodic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Syllabic Music writing; 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r>
              <a:rPr lang="en-GB" dirty="0" smtClean="0"/>
              <a:t>           One   note            for each      </a:t>
            </a:r>
            <a:r>
              <a:rPr lang="en-GB" dirty="0" err="1" smtClean="0"/>
              <a:t>syll</a:t>
            </a:r>
            <a:r>
              <a:rPr lang="en-GB" dirty="0" smtClean="0"/>
              <a:t>-a - 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</a:p>
          <a:p>
            <a:pPr marL="137160" indent="0">
              <a:buNone/>
            </a:pPr>
            <a:r>
              <a:rPr lang="en-GB" dirty="0" smtClean="0"/>
              <a:t>           One   </a:t>
            </a:r>
            <a:r>
              <a:rPr lang="en-GB" dirty="0"/>
              <a:t>note            for each      </a:t>
            </a:r>
            <a:r>
              <a:rPr lang="en-GB" dirty="0" err="1"/>
              <a:t>syll</a:t>
            </a:r>
            <a:r>
              <a:rPr lang="en-GB" dirty="0"/>
              <a:t>-a -  </a:t>
            </a:r>
            <a:r>
              <a:rPr lang="en-GB" dirty="0" err="1" smtClean="0"/>
              <a:t>ble</a:t>
            </a: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           One   </a:t>
            </a:r>
            <a:r>
              <a:rPr lang="en-GB" dirty="0"/>
              <a:t>note            for each      </a:t>
            </a:r>
            <a:r>
              <a:rPr lang="en-GB" dirty="0" err="1"/>
              <a:t>syll</a:t>
            </a:r>
            <a:r>
              <a:rPr lang="en-GB" dirty="0"/>
              <a:t>-a -  </a:t>
            </a:r>
            <a:r>
              <a:rPr lang="en-GB" dirty="0" err="1" smtClean="0"/>
              <a:t>ble</a:t>
            </a:r>
            <a:endParaRPr lang="en-GB" dirty="0" smtClean="0"/>
          </a:p>
          <a:p>
            <a:pPr marL="137160" indent="0">
              <a:buNone/>
            </a:pPr>
            <a:r>
              <a:rPr lang="en-GB" smtClean="0"/>
              <a:t>           That’s    the    way     to         write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59110" r="43924" b="30607"/>
          <a:stretch/>
        </p:blipFill>
        <p:spPr bwMode="auto">
          <a:xfrm>
            <a:off x="683568" y="2743200"/>
            <a:ext cx="7745506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183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PowerPoint Presentation</vt:lpstr>
      <vt:lpstr>PowerPoint Presentation</vt:lpstr>
      <vt:lpstr>PowerPoint Presentation</vt:lpstr>
      <vt:lpstr>Melodic line</vt:lpstr>
      <vt:lpstr>PowerPoint Presentation</vt:lpstr>
      <vt:lpstr>PowerPoint Presentation</vt:lpstr>
      <vt:lpstr>PowerPoint Presentation</vt:lpstr>
      <vt:lpstr>Melodic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</dc:creator>
  <cp:lastModifiedBy>Janine Elliot</cp:lastModifiedBy>
  <cp:revision>68</cp:revision>
  <dcterms:created xsi:type="dcterms:W3CDTF">2012-09-08T19:13:26Z</dcterms:created>
  <dcterms:modified xsi:type="dcterms:W3CDTF">2013-08-31T19:16:06Z</dcterms:modified>
</cp:coreProperties>
</file>