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8" r:id="rId4"/>
    <p:sldId id="277" r:id="rId5"/>
    <p:sldId id="268" r:id="rId6"/>
    <p:sldId id="280" r:id="rId7"/>
    <p:sldId id="281" r:id="rId8"/>
    <p:sldId id="28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3" autoAdjust="0"/>
    <p:restoredTop sz="94660"/>
  </p:normalViewPr>
  <p:slideViewPr>
    <p:cSldViewPr>
      <p:cViewPr>
        <p:scale>
          <a:sx n="50" d="100"/>
          <a:sy n="50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4945D4-5F23-4210-90BE-5DD991703B4C}" type="datetimeFigureOut">
              <a:rPr lang="en-GB" smtClean="0"/>
              <a:t>31/08/2013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BB0FF8-0178-4445-BEA8-20F984E99590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LanCLS_hIo4" TargetMode="External"/><Relationship Id="rId3" Type="http://schemas.openxmlformats.org/officeDocument/2006/relationships/image" Target="../media/image2.gif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hyperlink" Target="http://www.youtube.com/watch?v=4cmffLlkwxc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hYHfh94LfNw" TargetMode="External"/><Relationship Id="rId13" Type="http://schemas.openxmlformats.org/officeDocument/2006/relationships/hyperlink" Target="http://www.youtube.com/watch?v=9CkEzc2ex6U" TargetMode="External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12" Type="http://schemas.openxmlformats.org/officeDocument/2006/relationships/hyperlink" Target="http://www.youtube.com/watch?v=zPwMdZOlPo8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hyperlink" Target="http://www.youtube.com/watch?v=YrwFkByhlJo" TargetMode="External"/><Relationship Id="rId5" Type="http://schemas.openxmlformats.org/officeDocument/2006/relationships/hyperlink" Target="http://www.youtube.com/watch?v=K6oYyG0KcvQ" TargetMode="External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i166.photobucket.com/albums/u99/acechad/Jamaican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02" y="0"/>
            <a:ext cx="9376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2827" y="476672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/>
              <a:t>Reggae</a:t>
            </a:r>
            <a:endParaRPr lang="en-GB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501317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Your own work</a:t>
            </a:r>
          </a:p>
        </p:txBody>
      </p:sp>
      <p:pic>
        <p:nvPicPr>
          <p:cNvPr id="7" name="Picture 2" descr="http://cdn2.screenjunkies.com/wp-content/uploads/2012/02/Bob_Marley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82" y="2176181"/>
            <a:ext cx="3340851" cy="250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78" b="100000" l="18792" r="828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843369"/>
            <a:ext cx="28384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78" b="100000" l="18792" r="828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995769"/>
            <a:ext cx="28384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087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i166.photobucket.com/albums/u99/acechad/JamaicanFlag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1000" contras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65" y="0"/>
            <a:ext cx="92018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58" y="50914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en-GB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6663" y="510506"/>
            <a:ext cx="7272808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To Learn about Music in the Caribbean, including Reggae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7718" y="2828835"/>
            <a:ext cx="5804585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To learn to play and sing 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“3-Little-Birds”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663" y="5085184"/>
            <a:ext cx="7272808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Compose your own Reggae song with </a:t>
            </a:r>
            <a:r>
              <a:rPr lang="en-GB" sz="3600" dirty="0" err="1" smtClean="0">
                <a:solidFill>
                  <a:schemeClr val="bg1"/>
                </a:solidFill>
              </a:rPr>
              <a:t>Ska</a:t>
            </a:r>
            <a:r>
              <a:rPr lang="en-GB" sz="3600" dirty="0" smtClean="0">
                <a:solidFill>
                  <a:schemeClr val="bg1"/>
                </a:solidFill>
              </a:rPr>
              <a:t> chords, riff, and words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422268" y="1902774"/>
            <a:ext cx="673635" cy="7920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4422267" y="4259980"/>
            <a:ext cx="673635" cy="7920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60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66.photobucket.com/albums/u99/acechad/JamaicanFlag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1000" contras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65" y="0"/>
            <a:ext cx="92018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529" y="920908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L.O;</a:t>
            </a:r>
          </a:p>
          <a:p>
            <a:endParaRPr lang="en-GB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GB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Start to fit in a rhythmic percussion pattern to fit in with your piece of music</a:t>
            </a:r>
          </a:p>
          <a:p>
            <a:pPr marL="742950" indent="-742950">
              <a:buAutoNum type="arabicPeriod"/>
            </a:pPr>
            <a:r>
              <a:rPr lang="en-GB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 put all the elements together to complete your piece</a:t>
            </a:r>
            <a:endParaRPr lang="en-GB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endParaRPr lang="en-GB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endParaRPr lang="en-GB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0" y="544522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Key words;  </a:t>
            </a:r>
            <a:r>
              <a:rPr lang="en-GB" dirty="0" err="1" smtClean="0">
                <a:solidFill>
                  <a:srgbClr val="FF0000"/>
                </a:solidFill>
              </a:rPr>
              <a:t>ska</a:t>
            </a:r>
            <a:r>
              <a:rPr lang="en-GB" dirty="0" smtClean="0">
                <a:solidFill>
                  <a:srgbClr val="FF0000"/>
                </a:solidFill>
              </a:rPr>
              <a:t> chords, back beat, syncopation, riff, hook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166.photobucket.com/albums/u99/acechad/JamaicanFlag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1000" contras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65" y="0"/>
            <a:ext cx="92018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126876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Examples </a:t>
            </a:r>
            <a:r>
              <a:rPr lang="en-GB" smtClean="0"/>
              <a:t>of Reggae….</a:t>
            </a:r>
            <a:endParaRPr lang="en-GB"/>
          </a:p>
        </p:txBody>
      </p:sp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7" b="90000" l="4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7194" r="15047" b="10579"/>
          <a:stretch/>
        </p:blipFill>
        <p:spPr bwMode="auto">
          <a:xfrm>
            <a:off x="649513" y="2315294"/>
            <a:ext cx="1796302" cy="13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7" b="90000" l="4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7194" r="15047" b="10579"/>
          <a:stretch/>
        </p:blipFill>
        <p:spPr bwMode="auto">
          <a:xfrm>
            <a:off x="1947429" y="4437112"/>
            <a:ext cx="1796302" cy="13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7" b="90000" l="4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7194" r="15047" b="10579"/>
          <a:stretch/>
        </p:blipFill>
        <p:spPr bwMode="auto">
          <a:xfrm>
            <a:off x="3306072" y="2315294"/>
            <a:ext cx="1796302" cy="13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7" b="90000" l="4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7194" r="15047" b="10579"/>
          <a:stretch/>
        </p:blipFill>
        <p:spPr bwMode="auto">
          <a:xfrm>
            <a:off x="5796136" y="3645024"/>
            <a:ext cx="1796302" cy="13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7" b="90000" l="4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7194" r="15047" b="10579"/>
          <a:stretch/>
        </p:blipFill>
        <p:spPr bwMode="auto">
          <a:xfrm>
            <a:off x="6012160" y="1268760"/>
            <a:ext cx="1796302" cy="13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79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4" y="20960"/>
            <a:ext cx="9144371" cy="683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50" y="522139"/>
            <a:ext cx="6072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Reggae music is </a:t>
            </a:r>
            <a:r>
              <a:rPr lang="en-GB" sz="2800" b="1" dirty="0" smtClean="0">
                <a:solidFill>
                  <a:srgbClr val="FF0000"/>
                </a:solidFill>
              </a:rPr>
              <a:t>the best</a:t>
            </a:r>
            <a:r>
              <a:rPr lang="en-GB" sz="2800" b="1" dirty="0">
                <a:solidFill>
                  <a:srgbClr val="FF0000"/>
                </a:solidFill>
              </a:rPr>
              <a:t/>
            </a:r>
            <a:br>
              <a:rPr lang="en-GB" sz="2800" b="1" dirty="0">
                <a:solidFill>
                  <a:srgbClr val="FF0000"/>
                </a:solidFill>
              </a:rPr>
            </a:br>
            <a:r>
              <a:rPr lang="en-GB" sz="2800" b="1" dirty="0">
                <a:solidFill>
                  <a:srgbClr val="FF0000"/>
                </a:solidFill>
              </a:rPr>
              <a:t>It </a:t>
            </a:r>
            <a:r>
              <a:rPr lang="en-GB" sz="2800" b="1" dirty="0" smtClean="0">
                <a:solidFill>
                  <a:srgbClr val="FF0000"/>
                </a:solidFill>
              </a:rPr>
              <a:t>stops me feeling low</a:t>
            </a:r>
            <a:r>
              <a:rPr lang="en-GB" sz="2800" b="1" dirty="0">
                <a:solidFill>
                  <a:srgbClr val="FF0000"/>
                </a:solidFill>
              </a:rPr>
              <a:t/>
            </a:r>
            <a:br>
              <a:rPr lang="en-GB" sz="2800" b="1" dirty="0">
                <a:solidFill>
                  <a:srgbClr val="FF0000"/>
                </a:solidFill>
              </a:rPr>
            </a:br>
            <a:r>
              <a:rPr lang="en-GB" sz="2800" b="1" dirty="0">
                <a:solidFill>
                  <a:srgbClr val="FF0000"/>
                </a:solidFill>
              </a:rPr>
              <a:t>And </a:t>
            </a:r>
            <a:r>
              <a:rPr lang="en-GB" sz="2800" b="1" dirty="0" smtClean="0">
                <a:solidFill>
                  <a:srgbClr val="FF0000"/>
                </a:solidFill>
              </a:rPr>
              <a:t>every time </a:t>
            </a:r>
            <a:r>
              <a:rPr lang="en-GB" sz="2800" b="1" dirty="0">
                <a:solidFill>
                  <a:srgbClr val="FF0000"/>
                </a:solidFill>
              </a:rPr>
              <a:t>I get that feeling</a:t>
            </a:r>
            <a:br>
              <a:rPr lang="en-GB" sz="2800" b="1" dirty="0">
                <a:solidFill>
                  <a:srgbClr val="FF0000"/>
                </a:solidFill>
              </a:rPr>
            </a:br>
            <a:r>
              <a:rPr lang="en-GB" sz="2800" b="1" dirty="0">
                <a:solidFill>
                  <a:srgbClr val="FF0000"/>
                </a:solidFill>
              </a:rPr>
              <a:t>I want the </a:t>
            </a:r>
            <a:r>
              <a:rPr lang="en-GB" sz="2800" b="1" dirty="0" smtClean="0">
                <a:solidFill>
                  <a:srgbClr val="FF0000"/>
                </a:solidFill>
              </a:rPr>
              <a:t>world </a:t>
            </a:r>
            <a:r>
              <a:rPr lang="en-GB" sz="2800" b="1" dirty="0">
                <a:solidFill>
                  <a:srgbClr val="FF0000"/>
                </a:solidFill>
              </a:rPr>
              <a:t>to know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40" y="5085184"/>
            <a:ext cx="56521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Don’t worry, don’t </a:t>
            </a:r>
            <a:r>
              <a:rPr lang="en-GB" sz="2800" b="1" dirty="0" smtClean="0">
                <a:solidFill>
                  <a:srgbClr val="FF0000"/>
                </a:solidFill>
              </a:rPr>
              <a:t>hurry</a:t>
            </a:r>
          </a:p>
          <a:p>
            <a:r>
              <a:rPr lang="en-GB" sz="2800" b="1" dirty="0" err="1" smtClean="0">
                <a:solidFill>
                  <a:srgbClr val="FF0000"/>
                </a:solidFill>
              </a:rPr>
              <a:t>Gonna</a:t>
            </a:r>
            <a:r>
              <a:rPr lang="en-GB" sz="2800" b="1" dirty="0" smtClean="0">
                <a:solidFill>
                  <a:srgbClr val="FF0000"/>
                </a:solidFill>
              </a:rPr>
              <a:t>’ make me feel so good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The </a:t>
            </a:r>
            <a:r>
              <a:rPr lang="en-GB" sz="2800" b="1" dirty="0" smtClean="0">
                <a:solidFill>
                  <a:srgbClr val="FF0000"/>
                </a:solidFill>
              </a:rPr>
              <a:t>sun is shining down on me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I knew it always would</a:t>
            </a:r>
            <a:endParaRPr lang="en-GB" sz="2800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Melodic 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Syllabic Music writing;  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137160" indent="0">
              <a:buNone/>
            </a:pPr>
            <a:r>
              <a:rPr lang="en-GB" dirty="0" smtClean="0"/>
              <a:t>           One   note            for each      </a:t>
            </a:r>
            <a:r>
              <a:rPr lang="en-GB" dirty="0" err="1" smtClean="0"/>
              <a:t>syll</a:t>
            </a:r>
            <a:r>
              <a:rPr lang="en-GB" dirty="0" smtClean="0"/>
              <a:t>-a -  </a:t>
            </a:r>
            <a:r>
              <a:rPr lang="en-GB" dirty="0" err="1" smtClean="0"/>
              <a:t>ble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t="59110" r="43924" b="30607"/>
          <a:stretch/>
        </p:blipFill>
        <p:spPr bwMode="auto">
          <a:xfrm>
            <a:off x="683568" y="2743200"/>
            <a:ext cx="7745506" cy="1238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294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528" y="69269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The percussion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34431" b="12874"/>
          <a:stretch/>
        </p:blipFill>
        <p:spPr bwMode="auto">
          <a:xfrm>
            <a:off x="323528" y="2353305"/>
            <a:ext cx="8288197" cy="1939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06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44000" cy="688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29484" y="836712"/>
            <a:ext cx="4442916" cy="3240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17032" y="1700808"/>
            <a:ext cx="2511152" cy="3240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717032" y="2204864"/>
            <a:ext cx="4464496" cy="17641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717032" y="2101888"/>
            <a:ext cx="1791072" cy="3240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707904" y="4221088"/>
            <a:ext cx="4464496" cy="17281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707904" y="4174734"/>
            <a:ext cx="1656184" cy="3240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729484" y="905738"/>
            <a:ext cx="2088976" cy="3240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20728" y="1340768"/>
            <a:ext cx="1931392" cy="2520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09476" y="6309320"/>
            <a:ext cx="8510996" cy="3240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685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127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Melodic line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Janine</dc:creator>
  <cp:lastModifiedBy>Janine Elliot</cp:lastModifiedBy>
  <cp:revision>68</cp:revision>
  <dcterms:created xsi:type="dcterms:W3CDTF">2012-09-08T19:13:26Z</dcterms:created>
  <dcterms:modified xsi:type="dcterms:W3CDTF">2013-08-31T19:09:00Z</dcterms:modified>
</cp:coreProperties>
</file>