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11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648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44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1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257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70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83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16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92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68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915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6A86-A3BB-43FC-8A7E-110EE3D26163}" type="datetimeFigureOut">
              <a:rPr lang="en-GB" smtClean="0"/>
              <a:t>28/04/2014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1B12E-8AA7-47C8-9531-0D31A55F2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5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en-GB" dirty="0" smtClean="0"/>
              <a:t>The 4 Chord Trick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http://news.acousticsounds.com/assets/content/wallpaper/guitar-hand_115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61"/>
          <a:stretch/>
        </p:blipFill>
        <p:spPr bwMode="auto">
          <a:xfrm>
            <a:off x="1403648" y="1564250"/>
            <a:ext cx="6680324" cy="407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etc.usf.edu/clipart/38500/38572/angleacute_38572_l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66787" flipH="1">
            <a:off x="3860951" y="2771735"/>
            <a:ext cx="3119969" cy="1655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etc.usf.edu/clipart/38500/38572/angleacute_38572_lg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66787" flipH="1">
            <a:off x="3860952" y="2771736"/>
            <a:ext cx="3119969" cy="1655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458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55576" y="33265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The 4 Chord Trick</a:t>
            </a:r>
            <a:endParaRPr lang="en-GB" dirty="0"/>
          </a:p>
        </p:txBody>
      </p:sp>
      <p:pic>
        <p:nvPicPr>
          <p:cNvPr id="6" name="Picture 2" descr="http://news.acousticsounds.com/assets/content/wallpaper/guitar-hand_115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61"/>
          <a:stretch/>
        </p:blipFill>
        <p:spPr bwMode="auto">
          <a:xfrm>
            <a:off x="1403648" y="1564250"/>
            <a:ext cx="6680324" cy="407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kollewin.com/EX/09-15-14/frosty-chord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1" r="51878" b="54082"/>
          <a:stretch/>
        </p:blipFill>
        <p:spPr bwMode="auto">
          <a:xfrm rot="4602713">
            <a:off x="4409896" y="1862729"/>
            <a:ext cx="1854827" cy="3112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56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G Chord</a:t>
            </a:r>
            <a:endParaRPr lang="en-GB" dirty="0"/>
          </a:p>
        </p:txBody>
      </p:sp>
      <p:pic>
        <p:nvPicPr>
          <p:cNvPr id="4" name="Picture 2" descr="http://www.kollewin.com/EX/09-15-14/frosty-chord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5" t="100" r="72904" b="53982"/>
          <a:stretch/>
        </p:blipFill>
        <p:spPr bwMode="auto">
          <a:xfrm rot="17368271">
            <a:off x="3228837" y="1514261"/>
            <a:ext cx="2883103" cy="483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88024" y="4653136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5373216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2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0192" y="3284984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3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5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 Chord</a:t>
            </a:r>
            <a:endParaRPr lang="en-GB" dirty="0"/>
          </a:p>
        </p:txBody>
      </p:sp>
      <p:pic>
        <p:nvPicPr>
          <p:cNvPr id="4" name="Picture 2" descr="http://www.kollewin.com/EX/09-15-14/frosty-chord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90" t="52417" r="51060" b="8846"/>
          <a:stretch/>
        </p:blipFill>
        <p:spPr bwMode="auto">
          <a:xfrm rot="17368271">
            <a:off x="2950967" y="1878013"/>
            <a:ext cx="2646549" cy="4081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165641" y="3642009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104" y="5373216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2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0192" y="3284984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3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2924944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2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9504" y="3780508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3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Em</a:t>
            </a:r>
            <a:r>
              <a:rPr lang="en-GB" dirty="0" smtClean="0"/>
              <a:t> Chord</a:t>
            </a:r>
            <a:endParaRPr lang="en-GB" dirty="0"/>
          </a:p>
        </p:txBody>
      </p:sp>
      <p:pic>
        <p:nvPicPr>
          <p:cNvPr id="4" name="Picture 2" descr="http://www.kollewin.com/EX/09-15-14/frosty-chord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28" t="45088" r="6211" b="8994"/>
          <a:stretch/>
        </p:blipFill>
        <p:spPr bwMode="auto">
          <a:xfrm rot="17368271">
            <a:off x="3228837" y="1514261"/>
            <a:ext cx="2883103" cy="483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 rot="846826">
            <a:off x="2445678" y="1583787"/>
            <a:ext cx="1008112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499992" y="2852936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09236" y="4653136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3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9592" y="4221088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2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 Chord</a:t>
            </a:r>
            <a:endParaRPr lang="en-GB" dirty="0"/>
          </a:p>
        </p:txBody>
      </p:sp>
      <p:pic>
        <p:nvPicPr>
          <p:cNvPr id="4" name="Picture 2" descr="http://www.kollewin.com/EX/09-15-14/frosty-chord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6" r="51878" b="55208"/>
          <a:stretch/>
        </p:blipFill>
        <p:spPr bwMode="auto">
          <a:xfrm rot="17368271">
            <a:off x="3281176" y="1477251"/>
            <a:ext cx="2720705" cy="472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99849" y="2852936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1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048" y="4077072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2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8144" y="4869160"/>
            <a:ext cx="21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3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84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34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4 Chord Trick</vt:lpstr>
      <vt:lpstr>PowerPoint Presentation</vt:lpstr>
      <vt:lpstr>The G Chord</vt:lpstr>
      <vt:lpstr>The D Chord</vt:lpstr>
      <vt:lpstr>The Em Chord</vt:lpstr>
      <vt:lpstr>The C Chord</vt:lpstr>
    </vt:vector>
  </TitlesOfParts>
  <Company>The Marlborough Science Academy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 Chord Trick</dc:title>
  <dc:creator>Janine Elliot</dc:creator>
  <cp:lastModifiedBy>Janine Elliot</cp:lastModifiedBy>
  <cp:revision>5</cp:revision>
  <dcterms:created xsi:type="dcterms:W3CDTF">2014-04-28T07:06:08Z</dcterms:created>
  <dcterms:modified xsi:type="dcterms:W3CDTF">2014-04-28T07:38:06Z</dcterms:modified>
</cp:coreProperties>
</file>